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8" r:id="rId2"/>
    <p:sldId id="279" r:id="rId3"/>
    <p:sldId id="287" r:id="rId4"/>
    <p:sldId id="288" r:id="rId5"/>
    <p:sldId id="289" r:id="rId6"/>
    <p:sldId id="290" r:id="rId7"/>
    <p:sldId id="292" r:id="rId8"/>
    <p:sldId id="28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684" autoAdjust="0"/>
  </p:normalViewPr>
  <p:slideViewPr>
    <p:cSldViewPr snapToGrid="0">
      <p:cViewPr>
        <p:scale>
          <a:sx n="86" d="100"/>
          <a:sy n="86" d="100"/>
        </p:scale>
        <p:origin x="514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Absents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611B6E-C039-4E7D-B662-28BCE8D37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0244BF-2B71-4DCF-827D-DA61F626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ECB36-E30D-44A3-8CEC-4A389E259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C849F51-04F0-4AE5-B458-CE66730050A9}"/>
              </a:ext>
            </a:extLst>
          </p:cNvPr>
          <p:cNvSpPr txBox="1"/>
          <p:nvPr userDrawn="1"/>
        </p:nvSpPr>
        <p:spPr>
          <a:xfrm>
            <a:off x="2703221" y="211958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Classement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13FD19-7D63-4B79-A84D-3BE078DB37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4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09EEBE-6C4D-473A-BC1E-7AB2C4702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1BF930-55FD-4FC5-86BF-96035B6B1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28/11/2023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203" name="Image 202">
            <a:extLst>
              <a:ext uri="{FF2B5EF4-FFF2-40B4-BE49-F238E27FC236}">
                <a16:creationId xmlns:a16="http://schemas.microsoft.com/office/drawing/2014/main" id="{B84B89FE-69D0-4B37-ADBC-8BEC0F10FE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27"/>
            <a:ext cx="2571750" cy="4572000"/>
          </a:xfrm>
          <a:prstGeom prst="rect">
            <a:avLst/>
          </a:prstGeom>
        </p:spPr>
      </p:pic>
      <p:pic>
        <p:nvPicPr>
          <p:cNvPr id="204" name="Image 203">
            <a:extLst>
              <a:ext uri="{FF2B5EF4-FFF2-40B4-BE49-F238E27FC236}">
                <a16:creationId xmlns:a16="http://schemas.microsoft.com/office/drawing/2014/main" id="{53CAEE61-71F0-42D0-9A6C-B5E9E9B8C2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2058">
            <a:off x="1870422" y="-316701"/>
            <a:ext cx="2571750" cy="4572000"/>
          </a:xfrm>
          <a:prstGeom prst="rect">
            <a:avLst/>
          </a:prstGeom>
        </p:spPr>
      </p:pic>
      <p:pic>
        <p:nvPicPr>
          <p:cNvPr id="205" name="Image 204">
            <a:extLst>
              <a:ext uri="{FF2B5EF4-FFF2-40B4-BE49-F238E27FC236}">
                <a16:creationId xmlns:a16="http://schemas.microsoft.com/office/drawing/2014/main" id="{17972337-275B-401D-9F20-80A1E2C4C38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6896" y="-49428"/>
            <a:ext cx="1997244" cy="4572000"/>
          </a:xfrm>
          <a:prstGeom prst="rect">
            <a:avLst/>
          </a:prstGeom>
        </p:spPr>
      </p:pic>
      <p:pic>
        <p:nvPicPr>
          <p:cNvPr id="206" name="Image 205">
            <a:extLst>
              <a:ext uri="{FF2B5EF4-FFF2-40B4-BE49-F238E27FC236}">
                <a16:creationId xmlns:a16="http://schemas.microsoft.com/office/drawing/2014/main" id="{1FEFB196-E4F4-440F-A4DB-C39B194B7B8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86" flipH="1">
            <a:off x="5253627" y="-49427"/>
            <a:ext cx="2571750" cy="4572000"/>
          </a:xfrm>
          <a:prstGeom prst="rect">
            <a:avLst/>
          </a:prstGeom>
        </p:spPr>
      </p:pic>
      <p:pic>
        <p:nvPicPr>
          <p:cNvPr id="207" name="Image 206">
            <a:extLst>
              <a:ext uri="{FF2B5EF4-FFF2-40B4-BE49-F238E27FC236}">
                <a16:creationId xmlns:a16="http://schemas.microsoft.com/office/drawing/2014/main" id="{C4BE6F24-8C7F-4E73-A1FA-8DDBF67AF43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8" y="-49427"/>
            <a:ext cx="2571750" cy="4572000"/>
          </a:xfrm>
          <a:prstGeom prst="rect">
            <a:avLst/>
          </a:prstGeom>
        </p:spPr>
      </p:pic>
      <p:pic>
        <p:nvPicPr>
          <p:cNvPr id="208" name="Image 207">
            <a:extLst>
              <a:ext uri="{FF2B5EF4-FFF2-40B4-BE49-F238E27FC236}">
                <a16:creationId xmlns:a16="http://schemas.microsoft.com/office/drawing/2014/main" id="{81CAEE6A-7E2A-43AF-AD08-FFD1F1280C2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0" y="-30555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20" y="729006"/>
            <a:ext cx="4179759" cy="6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3" y="932844"/>
            <a:ext cx="7707394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3E1BAC-162F-465A-889F-9678EB6D76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737993-D336-4797-80A7-634A8E90C375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50011-5612-44FC-ACC7-1BEF567F49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E50F2-7814-4847-860D-D13F2D5F3FC4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BB97C8-A1D3-4340-A5A7-627B2877E77E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EC4CB0-77D6-4F11-9D82-26755DFA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" y="3624750"/>
            <a:ext cx="2721325" cy="34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22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3A893A-618E-45E9-9D73-03103E7D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BFAC5F-3AEA-4E13-9EB1-57B1A5CAA5BF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OnePiece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F3D3F8-483F-43D0-9D13-D71594EF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47</Words>
  <Application>Microsoft Office PowerPoint</Application>
  <PresentationFormat>Grand écran</PresentationFormat>
  <Paragraphs>20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64</cp:revision>
  <dcterms:created xsi:type="dcterms:W3CDTF">2023-10-01T12:51:24Z</dcterms:created>
  <dcterms:modified xsi:type="dcterms:W3CDTF">2023-11-28T10:17:41Z</dcterms:modified>
</cp:coreProperties>
</file>